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3D814-CDCF-4370-81E6-050221DA33C8}" v="3" dt="2025-05-29T17:33:08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D23D814-CDCF-4370-81E6-050221DA33C8}"/>
    <pc:docChg chg="undo custSel addSld delSld modSld">
      <pc:chgData name="Ellsworth, Tricia" userId="01d6a956-2361-406b-8257-931c99b3a1b5" providerId="ADAL" clId="{0D23D814-CDCF-4370-81E6-050221DA33C8}" dt="2025-05-29T17:34:15.418" v="186" actId="207"/>
      <pc:docMkLst>
        <pc:docMk/>
      </pc:docMkLst>
      <pc:sldChg chg="modSp mod">
        <pc:chgData name="Ellsworth, Tricia" userId="01d6a956-2361-406b-8257-931c99b3a1b5" providerId="ADAL" clId="{0D23D814-CDCF-4370-81E6-050221DA33C8}" dt="2025-05-29T17:33:44.797" v="161" actId="114"/>
        <pc:sldMkLst>
          <pc:docMk/>
          <pc:sldMk cId="3780677059" sldId="256"/>
        </pc:sldMkLst>
        <pc:spChg chg="mod">
          <ac:chgData name="Ellsworth, Tricia" userId="01d6a956-2361-406b-8257-931c99b3a1b5" providerId="ADAL" clId="{0D23D814-CDCF-4370-81E6-050221DA33C8}" dt="2025-05-29T17:33:44.797" v="161" actId="114"/>
          <ac:spMkLst>
            <pc:docMk/>
            <pc:sldMk cId="3780677059" sldId="256"/>
            <ac:spMk id="2" creationId="{B4496ECC-EE40-962B-D5C7-321DD9744F66}"/>
          </ac:spMkLst>
        </pc:spChg>
        <pc:spChg chg="mod">
          <ac:chgData name="Ellsworth, Tricia" userId="01d6a956-2361-406b-8257-931c99b3a1b5" providerId="ADAL" clId="{0D23D814-CDCF-4370-81E6-050221DA33C8}" dt="2025-05-29T17:33:35.739" v="160" actId="6549"/>
          <ac:spMkLst>
            <pc:docMk/>
            <pc:sldMk cId="3780677059" sldId="256"/>
            <ac:spMk id="3" creationId="{9D4365FA-C14B-40A9-80FC-87464E1ECCC2}"/>
          </ac:spMkLst>
        </pc:spChg>
      </pc:sldChg>
      <pc:sldChg chg="modSp mod">
        <pc:chgData name="Ellsworth, Tricia" userId="01d6a956-2361-406b-8257-931c99b3a1b5" providerId="ADAL" clId="{0D23D814-CDCF-4370-81E6-050221DA33C8}" dt="2025-05-29T17:31:46.173" v="78" actId="14100"/>
        <pc:sldMkLst>
          <pc:docMk/>
          <pc:sldMk cId="2055353279" sldId="257"/>
        </pc:sldMkLst>
        <pc:spChg chg="mod">
          <ac:chgData name="Ellsworth, Tricia" userId="01d6a956-2361-406b-8257-931c99b3a1b5" providerId="ADAL" clId="{0D23D814-CDCF-4370-81E6-050221DA33C8}" dt="2025-05-29T17:31:46.173" v="78" actId="14100"/>
          <ac:spMkLst>
            <pc:docMk/>
            <pc:sldMk cId="2055353279" sldId="257"/>
            <ac:spMk id="2" creationId="{0D390BA8-77A4-D6E4-8938-02302F9F8E7F}"/>
          </ac:spMkLst>
        </pc:spChg>
        <pc:spChg chg="mod">
          <ac:chgData name="Ellsworth, Tricia" userId="01d6a956-2361-406b-8257-931c99b3a1b5" providerId="ADAL" clId="{0D23D814-CDCF-4370-81E6-050221DA33C8}" dt="2025-05-29T17:31:33.832" v="70" actId="20577"/>
          <ac:spMkLst>
            <pc:docMk/>
            <pc:sldMk cId="2055353279" sldId="257"/>
            <ac:spMk id="3" creationId="{BF1B6AB7-C389-5527-3232-3DD47CD939F5}"/>
          </ac:spMkLst>
        </pc:spChg>
      </pc:sldChg>
      <pc:sldChg chg="modSp mod">
        <pc:chgData name="Ellsworth, Tricia" userId="01d6a956-2361-406b-8257-931c99b3a1b5" providerId="ADAL" clId="{0D23D814-CDCF-4370-81E6-050221DA33C8}" dt="2025-05-29T13:49:57.411" v="43"/>
        <pc:sldMkLst>
          <pc:docMk/>
          <pc:sldMk cId="2128712994" sldId="258"/>
        </pc:sldMkLst>
        <pc:spChg chg="mod">
          <ac:chgData name="Ellsworth, Tricia" userId="01d6a956-2361-406b-8257-931c99b3a1b5" providerId="ADAL" clId="{0D23D814-CDCF-4370-81E6-050221DA33C8}" dt="2025-05-29T13:49:57.411" v="43"/>
          <ac:spMkLst>
            <pc:docMk/>
            <pc:sldMk cId="2128712994" sldId="258"/>
            <ac:spMk id="3" creationId="{BECFD283-81E7-5D33-504F-86DFC787B817}"/>
          </ac:spMkLst>
        </pc:spChg>
      </pc:sldChg>
      <pc:sldChg chg="modSp mod">
        <pc:chgData name="Ellsworth, Tricia" userId="01d6a956-2361-406b-8257-931c99b3a1b5" providerId="ADAL" clId="{0D23D814-CDCF-4370-81E6-050221DA33C8}" dt="2025-05-29T13:49:59.641" v="44"/>
        <pc:sldMkLst>
          <pc:docMk/>
          <pc:sldMk cId="9949705" sldId="259"/>
        </pc:sldMkLst>
        <pc:spChg chg="mod">
          <ac:chgData name="Ellsworth, Tricia" userId="01d6a956-2361-406b-8257-931c99b3a1b5" providerId="ADAL" clId="{0D23D814-CDCF-4370-81E6-050221DA33C8}" dt="2025-05-29T13:49:59.641" v="44"/>
          <ac:spMkLst>
            <pc:docMk/>
            <pc:sldMk cId="9949705" sldId="259"/>
            <ac:spMk id="3" creationId="{3524F32F-BBC2-5496-C761-F670F113BADA}"/>
          </ac:spMkLst>
        </pc:spChg>
      </pc:sldChg>
      <pc:sldChg chg="modSp mod">
        <pc:chgData name="Ellsworth, Tricia" userId="01d6a956-2361-406b-8257-931c99b3a1b5" providerId="ADAL" clId="{0D23D814-CDCF-4370-81E6-050221DA33C8}" dt="2025-05-29T13:50:01.410" v="45"/>
        <pc:sldMkLst>
          <pc:docMk/>
          <pc:sldMk cId="1701796604" sldId="260"/>
        </pc:sldMkLst>
        <pc:spChg chg="mod">
          <ac:chgData name="Ellsworth, Tricia" userId="01d6a956-2361-406b-8257-931c99b3a1b5" providerId="ADAL" clId="{0D23D814-CDCF-4370-81E6-050221DA33C8}" dt="2025-05-29T13:50:01.410" v="45"/>
          <ac:spMkLst>
            <pc:docMk/>
            <pc:sldMk cId="1701796604" sldId="260"/>
            <ac:spMk id="3" creationId="{9EAD4093-DC63-33D5-65D5-1815C5E0451A}"/>
          </ac:spMkLst>
        </pc:spChg>
      </pc:sldChg>
      <pc:sldChg chg="modSp mod">
        <pc:chgData name="Ellsworth, Tricia" userId="01d6a956-2361-406b-8257-931c99b3a1b5" providerId="ADAL" clId="{0D23D814-CDCF-4370-81E6-050221DA33C8}" dt="2025-05-29T13:50:04.636" v="46"/>
        <pc:sldMkLst>
          <pc:docMk/>
          <pc:sldMk cId="2036716557" sldId="261"/>
        </pc:sldMkLst>
        <pc:spChg chg="mod">
          <ac:chgData name="Ellsworth, Tricia" userId="01d6a956-2361-406b-8257-931c99b3a1b5" providerId="ADAL" clId="{0D23D814-CDCF-4370-81E6-050221DA33C8}" dt="2025-05-29T13:50:04.636" v="46"/>
          <ac:spMkLst>
            <pc:docMk/>
            <pc:sldMk cId="2036716557" sldId="261"/>
            <ac:spMk id="3" creationId="{377452DE-C4A4-5F48-2A48-A3D63D069417}"/>
          </ac:spMkLst>
        </pc:spChg>
      </pc:sldChg>
      <pc:sldChg chg="modSp mod modClrScheme chgLayout">
        <pc:chgData name="Ellsworth, Tricia" userId="01d6a956-2361-406b-8257-931c99b3a1b5" providerId="ADAL" clId="{0D23D814-CDCF-4370-81E6-050221DA33C8}" dt="2025-05-29T17:34:15.418" v="186" actId="207"/>
        <pc:sldMkLst>
          <pc:docMk/>
          <pc:sldMk cId="1492248255" sldId="262"/>
        </pc:sldMkLst>
        <pc:spChg chg="mod ord">
          <ac:chgData name="Ellsworth, Tricia" userId="01d6a956-2361-406b-8257-931c99b3a1b5" providerId="ADAL" clId="{0D23D814-CDCF-4370-81E6-050221DA33C8}" dt="2025-05-29T17:34:15.418" v="186" actId="207"/>
          <ac:spMkLst>
            <pc:docMk/>
            <pc:sldMk cId="1492248255" sldId="262"/>
            <ac:spMk id="2" creationId="{C79F6FCD-805F-684A-7388-94629ED90CEB}"/>
          </ac:spMkLst>
        </pc:spChg>
        <pc:spChg chg="mod ord">
          <ac:chgData name="Ellsworth, Tricia" userId="01d6a956-2361-406b-8257-931c99b3a1b5" providerId="ADAL" clId="{0D23D814-CDCF-4370-81E6-050221DA33C8}" dt="2025-05-29T17:32:06.457" v="81" actId="700"/>
          <ac:spMkLst>
            <pc:docMk/>
            <pc:sldMk cId="1492248255" sldId="262"/>
            <ac:spMk id="3" creationId="{DD4B7E62-008A-81AA-88EB-6FD67EF323C5}"/>
          </ac:spMkLst>
        </pc:spChg>
      </pc:sldChg>
      <pc:sldChg chg="new del">
        <pc:chgData name="Ellsworth, Tricia" userId="01d6a956-2361-406b-8257-931c99b3a1b5" providerId="ADAL" clId="{0D23D814-CDCF-4370-81E6-050221DA33C8}" dt="2025-05-29T17:32:02.167" v="80" actId="680"/>
        <pc:sldMkLst>
          <pc:docMk/>
          <pc:sldMk cId="53997457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BC7AE-1BF7-4E64-B2B6-C0D35214E3B0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37415-E235-4E7A-888B-DD0BAC4A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F2DF-71AA-92CC-292E-828697D08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47A53-8D42-09D4-261C-D77E37016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E2C2-4770-5610-F107-CE3C5B70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F688-A663-4BF9-A766-C70299F889C6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4E3-A96F-834C-731B-3FA5734C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27C4-D2C3-3988-64A6-47FF4793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CDA9-7E41-5589-B053-C804C0A0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DAB3E-0F2B-FFD4-DCC2-395C21035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B24F4-8E57-0D87-F90C-B04E4F84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4E00-346D-4A4B-8017-42C9AE432625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CF96-4305-1859-7FAF-6391A420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7A5F2-98F0-FCCF-8274-7C433281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FC72B-A0BA-5099-791C-B2A65ACBC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A206A-C8F4-0234-6128-85E8C1F6C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E776D-3927-7BA2-F1C5-5D2240BE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501-A4C2-4F4B-8CD2-5BB02CFF12BE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D0B2-CEDE-630E-A7C5-C6A93763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A6E1D-BF18-3B08-5ADA-7B424B46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2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AB48C-DB38-F1CD-24CD-F07B822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BE170-5AFE-726D-A8D7-2E7FD36E0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26CBA-B984-1B8F-7B16-5B5BAF7D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2C8E-C4F0-4974-B4DE-076EB4BA03CF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BBF8D-2EE5-214B-E4C9-A12DF319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A24CC-C68A-5ED0-2E51-B46DC8A1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C7E1-192F-EB6C-5CB6-2546D72A7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9EF9B-1D94-4B23-B942-C6FC33A2A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1046-0B87-01E0-0A56-929B1DC4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CE03-EDC2-43F4-90BF-D85FA0987317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4CF6-79FB-F713-B465-70FB765E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FEBE7-1302-49EF-E4A1-AE45A447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3130-0FFC-5240-0A8E-E91D3804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B443-1FFB-7EF4-4BCF-B529385E4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9DE62-69C4-DD2F-84B3-FA49965B2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83CFF-2EE3-27F1-447F-AD2138F7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62A-59B9-42AC-B323-DE81756C3778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014D5-EB24-6803-B500-0779BC9C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C3123-E48B-3EEE-6E82-8B3CC45A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E130-DDA7-866E-E454-79923444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91BB6-022B-50FC-664A-C61477CFD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C8D0E-C7E6-EFA9-12DE-0426C4509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D79F5-F608-68FA-892C-E30BA04C4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29CCC-B1F6-AEBB-348E-39B6492DA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912DC-031A-C4D6-1CB3-8FEAF8AD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ECD-C783-4229-9151-A38856199B90}" type="datetime1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F02C9-3E89-D6FB-5648-993CB7AF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DE226-2459-2C25-5787-E686AD2D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3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D203-B243-04CB-4AAA-DDF54223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94BE2-26D1-B196-C8C8-3A6CFED9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2A87-EEA2-4508-B817-E9157A6EBA91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A2602-7E00-A5E4-8191-DFE80AE5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7567C-7A39-0C14-02B5-BCC69C87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9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D8F19-8653-89D5-A45E-0A9D8193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D051-ACAD-42BF-9A84-A88B4E1F44BA}" type="datetime1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AE038-DBD9-B96D-29AD-5D0CC533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26839-B3DE-80F2-4FCF-F1DCD6E1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2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DDA6-FFDA-1149-3143-811F7D60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DCCC-B463-96C9-4AE7-A4F07BB7F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0C76-0B65-7166-F1BA-1485F630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6D5A1-CB24-7B9A-C42B-888A5664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D58B-EB7A-4A1D-AC17-FB6044BD3FE0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4B9C2-5B92-D67E-4797-FDB7B105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D8FE9-3CC1-0984-5B90-B22D4A96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2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5763-9635-0CA0-E585-432AEEB4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252D9-7DA3-01E5-0C13-FF26E4958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DF56F-E1D1-5E34-96E5-248F804A4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0A251-2EDE-BED6-D8BF-9EF77C48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BD2F-7C79-4877-A413-8E6A2C6D22CA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1B0F6-D0A3-3AFF-EA0E-27455D42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9A8B2-D05A-0565-F2BA-FA882FFE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C7ABB-166E-AA12-8F92-5F265CB6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03B80-B8A3-AA67-7D18-22450EC05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A5CC-7374-5FED-42A2-52EDE34D3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A51BFE-4578-480C-BA35-14B17B058B51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87550-D2DC-3DA7-F2BC-4ABBF99E6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086BC-E216-C7C8-418A-BD687E897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FFE5BC-FAE5-465F-B9CF-75546E2C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6ECC-EE40-962B-D5C7-321DD9744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Name</a:t>
            </a:r>
            <a:br>
              <a:rPr lang="en-US" dirty="0"/>
            </a:br>
            <a:r>
              <a:rPr lang="en-US" sz="2800" i="1" dirty="0">
                <a:solidFill>
                  <a:srgbClr val="FF0000"/>
                </a:solidFill>
              </a:rPr>
              <a:t>(Slides 1 – 6 from your research)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365FA-C14B-40A9-80FC-87464E1EC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56F2B-AA40-D829-45C0-58EC9C59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77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CA3D-8FF4-67C4-BCEC-F2E6516B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3202F-08D3-FD97-6042-87ABE54DD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E3B5A-8C2A-AC24-3C33-BF148A23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FA49-C18D-C7F9-99C3-75535E8A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1EE5-1D6D-BF23-B441-5BB16D1A5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D4AB1-6C1B-AAD3-9321-8DBE83D7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8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991F-57E6-4EB0-4236-3C6F0871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Brand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40ED3-F946-EB52-E6B2-1EA77AEB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F1B31-71DA-B3A5-7385-4646860D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8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198F-AA0A-93EC-705F-4116BF57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Sustainable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623A8-AEDA-8640-9C05-8177A5C8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62585-477F-CFF4-D881-B2CAFE5C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4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0BA8-77A4-D6E4-8938-02302F9F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7107" cy="1325563"/>
          </a:xfrm>
        </p:spPr>
        <p:txBody>
          <a:bodyPr/>
          <a:lstStyle/>
          <a:p>
            <a:r>
              <a:rPr lang="en-US" dirty="0"/>
              <a:t>Fact Card 1 – How &amp; When the Business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B6AB7-C389-5527-3232-3DD47CD9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at least 5 facts &amp;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BB752-0E5B-54CA-55BC-4846B5DE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5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C9E0-72C6-DE64-E177-71C4B8C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Card 2 – Products &amp; Services Offered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D283-81E7-5D33-504F-86DFC787B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at least 5 facts &amp;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16442-A798-4A57-8503-BD0F8C51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851E-97EA-DAEF-82E9-EA18E9D6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Card 3 – Changing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F32F-BBC2-5496-C761-F670F113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at least 5 facts &amp;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821B8-8628-0FEF-D10B-AF3EE99D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5BC6-43EA-784A-9700-5BA673C5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Card 4 – Difficult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4093-DC63-33D5-65D5-1815C5E0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at least 5 facts &amp;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EB414-6B4B-70BB-D642-20488DEC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C614-F9BC-9529-1238-B78C8E83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Card 5 – Business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52DE-C4A4-5F48-2A48-A3D63D069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at least 5 facts &amp; image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6FAE1-6361-77DB-69A6-C37081B2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1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F6FCD-805F-684A-7388-94629ED90C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Build </a:t>
            </a:r>
            <a:br>
              <a:rPr lang="en-US" dirty="0"/>
            </a:br>
            <a:r>
              <a:rPr lang="en-US" dirty="0"/>
              <a:t>a Business That Lasts</a:t>
            </a:r>
            <a:br>
              <a:rPr lang="en-US" dirty="0"/>
            </a:br>
            <a:r>
              <a:rPr lang="en-US" sz="2800" i="1" dirty="0">
                <a:solidFill>
                  <a:srgbClr val="FF0000"/>
                </a:solidFill>
              </a:rPr>
              <a:t>(Slides 7 – 13 from article provided)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7E62-008A-81AA-88EB-6FD67EF32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an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F895A-9DE3-1967-601B-9939697A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DA29-DBCE-2159-98F6-74D80EA5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Hire the Right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E2576-343C-273E-A81E-CD35E02D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6074E-96D2-3D92-6587-A408A4FB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9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E882-6063-347C-C421-E16AA460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with Consumer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7B7D-37B1-ABE6-0E0E-55CE19B2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21AE-81CD-951B-1BA9-2DD221C8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E5BC-FAE5-465F-B9CF-75546E2C06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150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Business Name (Slides 1 – 6 from your research)</vt:lpstr>
      <vt:lpstr>Fact Card 1 – How &amp; When the Business Started</vt:lpstr>
      <vt:lpstr>Fact Card 2 – Products &amp; Services Offered </vt:lpstr>
      <vt:lpstr>Fact Card 3 – Changing Times</vt:lpstr>
      <vt:lpstr>Fact Card 4 – Difficult Times</vt:lpstr>
      <vt:lpstr>Fact Card 5 – Business Today</vt:lpstr>
      <vt:lpstr>How to Build  a Business That Lasts (Slides 7 – 13 from article provided)</vt:lpstr>
      <vt:lpstr>Hire the Right People</vt:lpstr>
      <vt:lpstr>Shift with Consumer Needs</vt:lpstr>
      <vt:lpstr>Practice Flexibility</vt:lpstr>
      <vt:lpstr>Be Patient</vt:lpstr>
      <vt:lpstr>Build Your Brand</vt:lpstr>
      <vt:lpstr>Creating a Sustainable Business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Ellsworth, Tricia</dc:creator>
  <cp:lastModifiedBy>Ellsworth, Tricia</cp:lastModifiedBy>
  <cp:revision>1</cp:revision>
  <dcterms:created xsi:type="dcterms:W3CDTF">2025-05-29T13:45:23Z</dcterms:created>
  <dcterms:modified xsi:type="dcterms:W3CDTF">2025-05-29T17:34:23Z</dcterms:modified>
</cp:coreProperties>
</file>